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handoutMasterIdLst>
    <p:handoutMasterId r:id="rId9"/>
  </p:handoutMasterIdLst>
  <p:sldIdLst>
    <p:sldId id="256" r:id="rId2"/>
    <p:sldId id="258" r:id="rId3"/>
    <p:sldId id="283" r:id="rId4"/>
    <p:sldId id="284" r:id="rId5"/>
    <p:sldId id="288" r:id="rId6"/>
    <p:sldId id="290" r:id="rId7"/>
    <p:sldId id="262" r:id="rId8"/>
  </p:sldIdLst>
  <p:sldSz cx="12192000" cy="6858000"/>
  <p:notesSz cx="6858000" cy="9144000"/>
  <p:embeddedFontLst>
    <p:embeddedFont>
      <p:font typeface="HY헤드라인M" panose="02030600000101010101" pitchFamily="18" charset="-127"/>
      <p:regular r:id="rId10"/>
    </p:embeddedFont>
    <p:embeddedFont>
      <p:font typeface="맑은 고딕" panose="020B0503020000020004" pitchFamily="50" charset="-127"/>
      <p:regular r:id="rId11"/>
      <p:bold r:id="rId12"/>
    </p:embeddedFont>
    <p:embeddedFont>
      <p:font typeface="나눔고딕" panose="020B0600000101010101" charset="-127"/>
      <p:regular r:id="rId13"/>
      <p:bold r:id="rId14"/>
    </p:embeddedFont>
    <p:embeddedFont>
      <p:font typeface="함초롬바탕" panose="02030604000101010101" pitchFamily="18" charset="-127"/>
      <p:regular r:id="rId15"/>
      <p:bold r:id="rId16"/>
    </p:embeddedFont>
    <p:embeddedFont>
      <p:font typeface="나눔고딕 Light" panose="020B0600000101010101" charset="-127"/>
      <p:regular r:id="rId1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0000"/>
    <a:srgbClr val="1E4D78"/>
    <a:srgbClr val="B1490F"/>
    <a:srgbClr val="1B456B"/>
    <a:srgbClr val="F2F2F2"/>
    <a:srgbClr val="D5D5D5"/>
    <a:srgbClr val="B0B0B0"/>
    <a:srgbClr val="868686"/>
    <a:srgbClr val="FFFFFF"/>
    <a:srgbClr val="D0A8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595" autoAdjust="0"/>
  </p:normalViewPr>
  <p:slideViewPr>
    <p:cSldViewPr snapToGrid="0" showGuides="1">
      <p:cViewPr varScale="1">
        <p:scale>
          <a:sx n="86" d="100"/>
          <a:sy n="86" d="100"/>
        </p:scale>
        <p:origin x="73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4" d="100"/>
          <a:sy n="64" d="100"/>
        </p:scale>
        <p:origin x="3115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3017E3-31E6-4835-9870-8ACE28E20CD5}" type="datetimeFigureOut">
              <a:rPr lang="ko-KR" altLang="en-US" smtClean="0"/>
              <a:t>2020-11-19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6D663-258D-44AE-BA79-446A264A46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1394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hasCustomPrompt="1"/>
          </p:nvPr>
        </p:nvSpPr>
        <p:spPr>
          <a:xfrm>
            <a:off x="3274795" y="2554174"/>
            <a:ext cx="5642410" cy="1421928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n>
                  <a:solidFill>
                    <a:schemeClr val="tx1">
                      <a:lumMod val="85000"/>
                      <a:lumOff val="15000"/>
                      <a:alpha val="3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en-US" altLang="ko-KR"/>
              <a:t>PPT DESIGN</a:t>
            </a:r>
            <a:br>
              <a:rPr lang="en-US" altLang="ko-KR"/>
            </a:br>
            <a:r>
              <a:rPr lang="ko-KR" altLang="en-US" dirty="0"/>
              <a:t>기획하는 </a:t>
            </a:r>
            <a:r>
              <a:rPr lang="ko-KR" altLang="en-US" dirty="0" err="1"/>
              <a:t>리까망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3785419" y="4216710"/>
            <a:ext cx="4621162" cy="6463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aseline="0">
                <a:ln>
                  <a:solidFill>
                    <a:schemeClr val="tx1">
                      <a:lumMod val="75000"/>
                      <a:lumOff val="25000"/>
                      <a:alpha val="30000"/>
                    </a:schemeClr>
                  </a:solidFill>
                </a:ln>
                <a:solidFill>
                  <a:schemeClr val="tx1">
                    <a:lumMod val="75000"/>
                    <a:lumOff val="25000"/>
                    <a:alpha val="99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Lorem ipsum dolor sit</a:t>
            </a:r>
          </a:p>
          <a:p>
            <a:pPr lvl="0"/>
            <a:r>
              <a:rPr lang="en-US" altLang="ko-KR" dirty="0" err="1"/>
              <a:t>amet</a:t>
            </a:r>
            <a:r>
              <a:rPr lang="en-US" altLang="ko-KR" dirty="0"/>
              <a:t>, </a:t>
            </a:r>
            <a:r>
              <a:rPr lang="en-US" altLang="ko-KR" dirty="0" err="1"/>
              <a:t>consectetur</a:t>
            </a:r>
            <a:r>
              <a:rPr lang="en-US" altLang="ko-KR" dirty="0"/>
              <a:t> </a:t>
            </a:r>
            <a:r>
              <a:rPr lang="en-US" altLang="ko-KR" dirty="0" err="1"/>
              <a:t>adipiscing</a:t>
            </a:r>
            <a:r>
              <a:rPr lang="en-US" altLang="ko-KR" dirty="0"/>
              <a:t> </a:t>
            </a:r>
            <a:r>
              <a:rPr lang="en-US" altLang="ko-KR" dirty="0" err="1"/>
              <a:t>elit</a:t>
            </a:r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5267325" y="1982781"/>
            <a:ext cx="1695450" cy="3143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1" hasCustomPrompt="1"/>
          </p:nvPr>
        </p:nvSpPr>
        <p:spPr>
          <a:xfrm>
            <a:off x="5353049" y="1970666"/>
            <a:ext cx="1524001" cy="33855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presentation</a:t>
            </a:r>
            <a:endParaRPr lang="ko-KR" altLang="en-US" dirty="0"/>
          </a:p>
        </p:txBody>
      </p:sp>
      <p:cxnSp>
        <p:nvCxnSpPr>
          <p:cNvPr id="11" name="직선 연결선 10"/>
          <p:cNvCxnSpPr/>
          <p:nvPr userDrawn="1"/>
        </p:nvCxnSpPr>
        <p:spPr>
          <a:xfrm flipV="1">
            <a:off x="348176" y="204436"/>
            <a:ext cx="11495649" cy="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93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1052513" y="404813"/>
            <a:ext cx="10086975" cy="58388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 hasCustomPrompt="1"/>
          </p:nvPr>
        </p:nvSpPr>
        <p:spPr>
          <a:xfrm>
            <a:off x="2483161" y="1351323"/>
            <a:ext cx="1651968" cy="338554"/>
          </a:xfrm>
          <a:prstGeom prst="rect">
            <a:avLst/>
          </a:prstGeom>
        </p:spPr>
        <p:txBody>
          <a:bodyPr anchor="ctr"/>
          <a:lstStyle>
            <a:lvl1pPr>
              <a:defRPr sz="1600" b="1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en-US" altLang="ko-KR" dirty="0"/>
              <a:t>CONTENTS</a:t>
            </a:r>
            <a:endParaRPr lang="ko-KR" altLang="en-US" dirty="0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2563862" y="1322747"/>
            <a:ext cx="104407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텍스트 개체 틀 19"/>
          <p:cNvSpPr>
            <a:spLocks noGrp="1"/>
          </p:cNvSpPr>
          <p:nvPr>
            <p:ph type="body" sz="quarter" idx="14" hasCustomPrompt="1"/>
          </p:nvPr>
        </p:nvSpPr>
        <p:spPr>
          <a:xfrm>
            <a:off x="2484500" y="2789957"/>
            <a:ext cx="1367025" cy="81720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8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2" name="텍스트 개체 틀 19"/>
          <p:cNvSpPr>
            <a:spLocks noGrp="1"/>
          </p:cNvSpPr>
          <p:nvPr>
            <p:ph type="body" sz="quarter" idx="16" hasCustomPrompt="1"/>
          </p:nvPr>
        </p:nvSpPr>
        <p:spPr>
          <a:xfrm>
            <a:off x="6287182" y="2789957"/>
            <a:ext cx="1367025" cy="81720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8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23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8188523" y="2789957"/>
            <a:ext cx="1367025" cy="81720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8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04</a:t>
            </a:r>
            <a:endParaRPr lang="ko-KR" altLang="en-US" dirty="0"/>
          </a:p>
        </p:txBody>
      </p:sp>
      <p:sp>
        <p:nvSpPr>
          <p:cNvPr id="24" name="텍스트 개체 틀 19"/>
          <p:cNvSpPr>
            <a:spLocks noGrp="1"/>
          </p:cNvSpPr>
          <p:nvPr>
            <p:ph type="body" sz="quarter" idx="15" hasCustomPrompt="1"/>
          </p:nvPr>
        </p:nvSpPr>
        <p:spPr>
          <a:xfrm>
            <a:off x="4385841" y="2789957"/>
            <a:ext cx="1367025" cy="81720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8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02</a:t>
            </a:r>
            <a:endParaRPr lang="ko-KR" altLang="en-US" dirty="0"/>
          </a:p>
        </p:txBody>
      </p:sp>
      <p:grpSp>
        <p:nvGrpSpPr>
          <p:cNvPr id="2" name="그룹 1"/>
          <p:cNvGrpSpPr/>
          <p:nvPr userDrawn="1"/>
        </p:nvGrpSpPr>
        <p:grpSpPr>
          <a:xfrm>
            <a:off x="2485298" y="3725261"/>
            <a:ext cx="7221404" cy="86159"/>
            <a:chOff x="2559310" y="3725261"/>
            <a:chExt cx="7221404" cy="86159"/>
          </a:xfrm>
        </p:grpSpPr>
        <p:sp>
          <p:nvSpPr>
            <p:cNvPr id="11" name="모서리가 둥근 직사각형 10"/>
            <p:cNvSpPr/>
            <p:nvPr userDrawn="1"/>
          </p:nvSpPr>
          <p:spPr>
            <a:xfrm>
              <a:off x="2559310" y="3725261"/>
              <a:ext cx="1503728" cy="861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모서리가 둥근 직사각형 36"/>
            <p:cNvSpPr/>
            <p:nvPr userDrawn="1"/>
          </p:nvSpPr>
          <p:spPr>
            <a:xfrm>
              <a:off x="4465202" y="3725261"/>
              <a:ext cx="1503728" cy="861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8" name="모서리가 둥근 직사각형 37"/>
            <p:cNvSpPr/>
            <p:nvPr userDrawn="1"/>
          </p:nvSpPr>
          <p:spPr>
            <a:xfrm>
              <a:off x="6371094" y="3725261"/>
              <a:ext cx="1503728" cy="861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모서리가 둥근 직사각형 38"/>
            <p:cNvSpPr/>
            <p:nvPr userDrawn="1"/>
          </p:nvSpPr>
          <p:spPr>
            <a:xfrm>
              <a:off x="8276986" y="3725261"/>
              <a:ext cx="1503728" cy="861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" name="텍스트 개체 틀 6"/>
          <p:cNvSpPr>
            <a:spLocks noGrp="1"/>
          </p:cNvSpPr>
          <p:nvPr>
            <p:ph type="body" sz="quarter" idx="18" hasCustomPrompt="1"/>
          </p:nvPr>
        </p:nvSpPr>
        <p:spPr>
          <a:xfrm>
            <a:off x="2485009" y="4025636"/>
            <a:ext cx="1503728" cy="338554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6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Add your title</a:t>
            </a:r>
            <a:endParaRPr lang="ko-KR" altLang="en-US" dirty="0"/>
          </a:p>
        </p:txBody>
      </p:sp>
      <p:sp>
        <p:nvSpPr>
          <p:cNvPr id="48" name="텍스트 개체 틀 6"/>
          <p:cNvSpPr>
            <a:spLocks noGrp="1"/>
          </p:cNvSpPr>
          <p:nvPr>
            <p:ph type="body" sz="quarter" idx="19" hasCustomPrompt="1"/>
          </p:nvPr>
        </p:nvSpPr>
        <p:spPr>
          <a:xfrm>
            <a:off x="4390900" y="4025636"/>
            <a:ext cx="1503728" cy="338554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6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Add your title</a:t>
            </a:r>
            <a:endParaRPr lang="ko-KR" altLang="en-US" dirty="0"/>
          </a:p>
        </p:txBody>
      </p:sp>
      <p:sp>
        <p:nvSpPr>
          <p:cNvPr id="49" name="텍스트 개체 틀 6"/>
          <p:cNvSpPr>
            <a:spLocks noGrp="1"/>
          </p:cNvSpPr>
          <p:nvPr>
            <p:ph type="body" sz="quarter" idx="20" hasCustomPrompt="1"/>
          </p:nvPr>
        </p:nvSpPr>
        <p:spPr>
          <a:xfrm>
            <a:off x="6292242" y="4025636"/>
            <a:ext cx="1503728" cy="338554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6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Add your title</a:t>
            </a:r>
            <a:endParaRPr lang="ko-KR" altLang="en-US" dirty="0"/>
          </a:p>
        </p:txBody>
      </p:sp>
      <p:sp>
        <p:nvSpPr>
          <p:cNvPr id="51" name="텍스트 개체 틀 6"/>
          <p:cNvSpPr>
            <a:spLocks noGrp="1"/>
          </p:cNvSpPr>
          <p:nvPr>
            <p:ph type="body" sz="quarter" idx="21" hasCustomPrompt="1"/>
          </p:nvPr>
        </p:nvSpPr>
        <p:spPr>
          <a:xfrm>
            <a:off x="8193583" y="4025636"/>
            <a:ext cx="1503728" cy="338554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60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Add your title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22" hasCustomPrompt="1"/>
          </p:nvPr>
        </p:nvSpPr>
        <p:spPr>
          <a:xfrm>
            <a:off x="2483161" y="4421674"/>
            <a:ext cx="1503364" cy="828751"/>
          </a:xfrm>
          <a:prstGeom prst="rect">
            <a:avLst/>
          </a:prstGeom>
        </p:spPr>
        <p:txBody>
          <a:bodyPr/>
          <a:lstStyle>
            <a:lvl1pPr marL="171450" indent="-171450">
              <a:buFont typeface="Wingdings" panose="05000000000000000000" pitchFamily="2" charset="2"/>
              <a:buChar char="§"/>
              <a:defRPr sz="1200" baseline="0">
                <a:ln>
                  <a:solidFill>
                    <a:schemeClr val="bg1">
                      <a:lumMod val="95000"/>
                      <a:alpha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defRPr>
            </a:lvl1pPr>
          </a:lstStyle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  <a:endParaRPr lang="ko-KR" altLang="en-US" dirty="0"/>
          </a:p>
        </p:txBody>
      </p:sp>
      <p:sp>
        <p:nvSpPr>
          <p:cNvPr id="53" name="텍스트 개체 틀 9"/>
          <p:cNvSpPr>
            <a:spLocks noGrp="1"/>
          </p:cNvSpPr>
          <p:nvPr>
            <p:ph type="body" sz="quarter" idx="23" hasCustomPrompt="1"/>
          </p:nvPr>
        </p:nvSpPr>
        <p:spPr>
          <a:xfrm>
            <a:off x="4385841" y="4421674"/>
            <a:ext cx="1503364" cy="828751"/>
          </a:xfrm>
          <a:prstGeom prst="rect">
            <a:avLst/>
          </a:prstGeom>
        </p:spPr>
        <p:txBody>
          <a:bodyPr/>
          <a:lstStyle>
            <a:lvl1pPr marL="171450" indent="-171450">
              <a:buFont typeface="Wingdings" panose="05000000000000000000" pitchFamily="2" charset="2"/>
              <a:buChar char="§"/>
              <a:defRPr sz="1200" baseline="0">
                <a:ln>
                  <a:solidFill>
                    <a:schemeClr val="bg1">
                      <a:lumMod val="95000"/>
                      <a:alpha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defRPr>
            </a:lvl1pPr>
          </a:lstStyle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  <a:endParaRPr lang="ko-KR" altLang="en-US" dirty="0"/>
          </a:p>
        </p:txBody>
      </p:sp>
      <p:sp>
        <p:nvSpPr>
          <p:cNvPr id="54" name="텍스트 개체 틀 9"/>
          <p:cNvSpPr>
            <a:spLocks noGrp="1"/>
          </p:cNvSpPr>
          <p:nvPr>
            <p:ph type="body" sz="quarter" idx="24" hasCustomPrompt="1"/>
          </p:nvPr>
        </p:nvSpPr>
        <p:spPr>
          <a:xfrm>
            <a:off x="6288521" y="4421674"/>
            <a:ext cx="1503364" cy="828751"/>
          </a:xfrm>
          <a:prstGeom prst="rect">
            <a:avLst/>
          </a:prstGeom>
        </p:spPr>
        <p:txBody>
          <a:bodyPr/>
          <a:lstStyle>
            <a:lvl1pPr marL="171450" indent="-171450">
              <a:buFont typeface="Wingdings" panose="05000000000000000000" pitchFamily="2" charset="2"/>
              <a:buChar char="§"/>
              <a:defRPr sz="1200" baseline="0">
                <a:ln>
                  <a:solidFill>
                    <a:schemeClr val="bg1">
                      <a:lumMod val="95000"/>
                      <a:alpha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defRPr>
            </a:lvl1pPr>
          </a:lstStyle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  <a:endParaRPr lang="ko-KR" altLang="en-US" dirty="0"/>
          </a:p>
        </p:txBody>
      </p:sp>
      <p:sp>
        <p:nvSpPr>
          <p:cNvPr id="55" name="텍스트 개체 틀 9"/>
          <p:cNvSpPr>
            <a:spLocks noGrp="1"/>
          </p:cNvSpPr>
          <p:nvPr>
            <p:ph type="body" sz="quarter" idx="25" hasCustomPrompt="1"/>
          </p:nvPr>
        </p:nvSpPr>
        <p:spPr>
          <a:xfrm>
            <a:off x="8191200" y="4421674"/>
            <a:ext cx="1503364" cy="828751"/>
          </a:xfrm>
          <a:prstGeom prst="rect">
            <a:avLst/>
          </a:prstGeom>
        </p:spPr>
        <p:txBody>
          <a:bodyPr/>
          <a:lstStyle>
            <a:lvl1pPr marL="171450" indent="-171450">
              <a:buFont typeface="Wingdings" panose="05000000000000000000" pitchFamily="2" charset="2"/>
              <a:buChar char="§"/>
              <a:defRPr sz="1200" baseline="0">
                <a:ln>
                  <a:solidFill>
                    <a:schemeClr val="bg1">
                      <a:lumMod val="95000"/>
                      <a:alpha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defRPr>
            </a:lvl1pPr>
          </a:lstStyle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</a:p>
          <a:p>
            <a:pPr lvl="0"/>
            <a:r>
              <a:rPr lang="en-US" altLang="ko-KR" dirty="0"/>
              <a:t>Text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080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12192000" cy="1268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 hasCustomPrompt="1"/>
          </p:nvPr>
        </p:nvSpPr>
        <p:spPr>
          <a:xfrm>
            <a:off x="351359" y="398461"/>
            <a:ext cx="858010" cy="4758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6" name="제목 5"/>
          <p:cNvSpPr>
            <a:spLocks noGrp="1"/>
          </p:cNvSpPr>
          <p:nvPr>
            <p:ph type="title" hasCustomPrompt="1"/>
          </p:nvPr>
        </p:nvSpPr>
        <p:spPr>
          <a:xfrm>
            <a:off x="1209369" y="386169"/>
            <a:ext cx="4168876" cy="480131"/>
          </a:xfrm>
          <a:prstGeom prst="rect">
            <a:avLst/>
          </a:prstGeom>
        </p:spPr>
        <p:txBody>
          <a:bodyPr anchor="ctr"/>
          <a:lstStyle>
            <a:lvl1pPr>
              <a:defRPr sz="2800" baseline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en-US" altLang="ko-KR" dirty="0"/>
              <a:t>Add your title</a:t>
            </a:r>
            <a:endParaRPr lang="ko-KR" altLang="en-US" dirty="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09368" y="896598"/>
            <a:ext cx="4168877" cy="219072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200" baseline="0">
                <a:ln>
                  <a:solidFill>
                    <a:schemeClr val="bg1">
                      <a:lumMod val="9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defRPr>
            </a:lvl1pPr>
          </a:lstStyle>
          <a:p>
            <a:pPr lvl="0"/>
            <a:r>
              <a:rPr lang="en-US" altLang="ko-KR" dirty="0"/>
              <a:t>Lorem ipsum dolor sit </a:t>
            </a:r>
            <a:r>
              <a:rPr lang="en-US" altLang="ko-KR" dirty="0" err="1"/>
              <a:t>amet</a:t>
            </a:r>
            <a:r>
              <a:rPr lang="en-US" altLang="ko-KR" dirty="0"/>
              <a:t>, </a:t>
            </a:r>
            <a:r>
              <a:rPr lang="en-US" altLang="ko-KR" dirty="0" err="1"/>
              <a:t>consectetur</a:t>
            </a:r>
            <a:r>
              <a:rPr lang="en-US" altLang="ko-KR" dirty="0"/>
              <a:t> </a:t>
            </a:r>
            <a:r>
              <a:rPr lang="en-US" altLang="ko-KR" dirty="0" err="1"/>
              <a:t>adipiscing</a:t>
            </a:r>
            <a:r>
              <a:rPr lang="en-US" altLang="ko-KR" dirty="0"/>
              <a:t> </a:t>
            </a:r>
            <a:r>
              <a:rPr lang="en-US" altLang="ko-KR" dirty="0" err="1"/>
              <a:t>elit</a:t>
            </a:r>
            <a:endParaRPr lang="ko-KR" altLang="en-US" dirty="0"/>
          </a:p>
        </p:txBody>
      </p:sp>
      <p:cxnSp>
        <p:nvCxnSpPr>
          <p:cNvPr id="13" name="직선 연결선 12"/>
          <p:cNvCxnSpPr/>
          <p:nvPr userDrawn="1"/>
        </p:nvCxnSpPr>
        <p:spPr>
          <a:xfrm>
            <a:off x="1057510" y="472617"/>
            <a:ext cx="0" cy="307236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351359" y="74684"/>
            <a:ext cx="2126371" cy="244683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100" baseline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PPT DESIGN </a:t>
            </a:r>
            <a:r>
              <a:rPr lang="ko-KR" altLang="en-US" dirty="0"/>
              <a:t>기획하는 </a:t>
            </a:r>
            <a:r>
              <a:rPr lang="ko-KR" altLang="en-US" dirty="0" err="1"/>
              <a:t>리까망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8746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04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 userDrawn="1"/>
        </p:nvSpPr>
        <p:spPr>
          <a:xfrm>
            <a:off x="9292191" y="6521928"/>
            <a:ext cx="26661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100" dirty="0">
                <a:ln>
                  <a:solidFill>
                    <a:schemeClr val="tx1">
                      <a:lumMod val="85000"/>
                      <a:lumOff val="15000"/>
                      <a:alpha val="3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Copyright </a:t>
            </a:r>
            <a:r>
              <a:rPr lang="ko-KR" altLang="en-US" sz="1100" dirty="0" err="1">
                <a:ln>
                  <a:solidFill>
                    <a:schemeClr val="tx1">
                      <a:lumMod val="85000"/>
                      <a:lumOff val="15000"/>
                      <a:alpha val="3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리까망</a:t>
            </a:r>
            <a:r>
              <a:rPr lang="ko-KR" altLang="en-US" sz="1100" dirty="0">
                <a:ln>
                  <a:solidFill>
                    <a:schemeClr val="tx1">
                      <a:lumMod val="85000"/>
                      <a:lumOff val="15000"/>
                      <a:alpha val="3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ⓒ </a:t>
            </a:r>
            <a:r>
              <a:rPr lang="en-US" altLang="ko-KR" sz="1100" dirty="0">
                <a:ln>
                  <a:solidFill>
                    <a:schemeClr val="tx1">
                      <a:lumMod val="85000"/>
                      <a:lumOff val="15000"/>
                      <a:alpha val="3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All Right reserved</a:t>
            </a:r>
            <a:endParaRPr lang="ko-KR" altLang="en-US" sz="1100" dirty="0">
              <a:ln>
                <a:solidFill>
                  <a:schemeClr val="tx1">
                    <a:lumMod val="85000"/>
                    <a:lumOff val="15000"/>
                    <a:alpha val="3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cxnSp>
        <p:nvCxnSpPr>
          <p:cNvPr id="18" name="직선 연결선 17"/>
          <p:cNvCxnSpPr/>
          <p:nvPr userDrawn="1"/>
        </p:nvCxnSpPr>
        <p:spPr>
          <a:xfrm flipV="1">
            <a:off x="351358" y="6652733"/>
            <a:ext cx="8940833" cy="4415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289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1549" y="2593870"/>
            <a:ext cx="11407000" cy="1421928"/>
          </a:xfrm>
        </p:spPr>
        <p:txBody>
          <a:bodyPr/>
          <a:lstStyle/>
          <a:p>
            <a:r>
              <a:rPr lang="en-US" altLang="ko-KR" sz="5000" b="1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[ </a:t>
            </a:r>
            <a:r>
              <a:rPr lang="ko-KR" altLang="en-US" sz="5000" b="1" spc="-300" dirty="0" err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골프타석</a:t>
            </a:r>
            <a:r>
              <a:rPr lang="ko-KR" altLang="en-US" sz="5000" b="1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5000" b="1" spc="-300" dirty="0" err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무인발급</a:t>
            </a:r>
            <a:r>
              <a:rPr lang="ko-KR" altLang="en-US" sz="5000" b="1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 시스템 사용 매뉴얼 </a:t>
            </a:r>
            <a:r>
              <a:rPr lang="en-US" altLang="ko-KR" sz="5000" b="1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]</a:t>
            </a:r>
            <a:endParaRPr lang="ko-KR" altLang="en-US" sz="5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3804468" y="5063262"/>
            <a:ext cx="4621162" cy="398513"/>
          </a:xfrm>
        </p:spPr>
        <p:txBody>
          <a:bodyPr/>
          <a:lstStyle/>
          <a:p>
            <a:r>
              <a:rPr lang="en-US" altLang="ko-KR" sz="25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- </a:t>
            </a:r>
            <a:r>
              <a:rPr lang="ko-KR" altLang="en-US" sz="25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안동대학교 평생교육원 </a:t>
            </a:r>
            <a:r>
              <a:rPr lang="en-US" altLang="ko-KR" sz="25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-</a:t>
            </a:r>
            <a:endParaRPr lang="ko-KR" altLang="en-US" sz="2500" b="1" dirty="0">
              <a:ln>
                <a:solidFill>
                  <a:schemeClr val="bg1">
                    <a:alpha val="0"/>
                  </a:schemeClr>
                </a:solidFill>
              </a:ln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/>
              <a:t>presentation</a:t>
            </a:r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448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15"/>
          <p:cNvSpPr>
            <a:spLocks noGrp="1"/>
          </p:cNvSpPr>
          <p:nvPr>
            <p:ph type="body" sz="quarter" idx="10"/>
          </p:nvPr>
        </p:nvSpPr>
        <p:spPr>
          <a:xfrm>
            <a:off x="462869" y="398461"/>
            <a:ext cx="858010" cy="475810"/>
          </a:xfrm>
        </p:spPr>
        <p:txBody>
          <a:bodyPr/>
          <a:lstStyle/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15" name="제목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회원 확인 터치</a:t>
            </a:r>
            <a:endParaRPr lang="ko-KR" altLang="ko-KR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56117" y="1360449"/>
            <a:ext cx="11880000" cy="5400000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58" y="1516567"/>
            <a:ext cx="11502388" cy="512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7880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4"/>
          <p:cNvSpPr>
            <a:spLocks noGrp="1"/>
          </p:cNvSpPr>
          <p:nvPr>
            <p:ph type="title"/>
          </p:nvPr>
        </p:nvSpPr>
        <p:spPr>
          <a:xfrm>
            <a:off x="1209368" y="386169"/>
            <a:ext cx="5191431" cy="480131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바코드리더기 회원카드 찍기</a:t>
            </a:r>
            <a:endParaRPr lang="ko-KR" altLang="ko-KR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텍스트 개체 틀 16"/>
          <p:cNvSpPr>
            <a:spLocks noGrp="1"/>
          </p:cNvSpPr>
          <p:nvPr>
            <p:ph type="body" sz="quarter" idx="11"/>
          </p:nvPr>
        </p:nvSpPr>
        <p:spPr>
          <a:xfrm>
            <a:off x="1209368" y="896597"/>
            <a:ext cx="9674222" cy="316075"/>
          </a:xfrm>
        </p:spPr>
        <p:txBody>
          <a:bodyPr/>
          <a:lstStyle/>
          <a:p>
            <a:pPr lvl="0"/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- 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다음 화면이 나오면 </a:t>
            </a:r>
            <a:r>
              <a:rPr lang="ko-KR" altLang="en-US" sz="20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무인발급기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바코드 리더기에 회원카드를 찍어주세요</a:t>
            </a:r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20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56117" y="1360449"/>
            <a:ext cx="11880000" cy="5400000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" b="1"/>
          <a:stretch/>
        </p:blipFill>
        <p:spPr>
          <a:xfrm>
            <a:off x="345000" y="1546245"/>
            <a:ext cx="11502000" cy="5066428"/>
          </a:xfrm>
          <a:prstGeom prst="rect">
            <a:avLst/>
          </a:prstGeom>
        </p:spPr>
      </p:pic>
      <p:sp>
        <p:nvSpPr>
          <p:cNvPr id="12" name="텍스트 개체 틀 15"/>
          <p:cNvSpPr>
            <a:spLocks noGrp="1"/>
          </p:cNvSpPr>
          <p:nvPr>
            <p:ph type="body" sz="quarter" idx="10"/>
          </p:nvPr>
        </p:nvSpPr>
        <p:spPr>
          <a:xfrm>
            <a:off x="440566" y="398461"/>
            <a:ext cx="932089" cy="475810"/>
          </a:xfrm>
        </p:spPr>
        <p:txBody>
          <a:bodyPr/>
          <a:lstStyle/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2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4077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15"/>
          <p:cNvSpPr>
            <a:spLocks noGrp="1"/>
          </p:cNvSpPr>
          <p:nvPr>
            <p:ph type="body" sz="quarter" idx="10"/>
          </p:nvPr>
        </p:nvSpPr>
        <p:spPr>
          <a:xfrm>
            <a:off x="223023" y="387310"/>
            <a:ext cx="1008648" cy="475810"/>
          </a:xfrm>
        </p:spPr>
        <p:txBody>
          <a:bodyPr/>
          <a:lstStyle/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3-1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56117" y="1360449"/>
            <a:ext cx="11880000" cy="5400000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2"/>
          <a:stretch/>
        </p:blipFill>
        <p:spPr>
          <a:xfrm>
            <a:off x="351358" y="1505416"/>
            <a:ext cx="11502388" cy="5096106"/>
          </a:xfrm>
          <a:prstGeom prst="rect">
            <a:avLst/>
          </a:prstGeom>
        </p:spPr>
      </p:pic>
      <p:sp>
        <p:nvSpPr>
          <p:cNvPr id="11" name="제목 14"/>
          <p:cNvSpPr txBox="1">
            <a:spLocks/>
          </p:cNvSpPr>
          <p:nvPr/>
        </p:nvSpPr>
        <p:spPr>
          <a:xfrm>
            <a:off x="1209368" y="386169"/>
            <a:ext cx="7555491" cy="480131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j-cs"/>
              </a:defRPr>
            </a:lvl1pPr>
          </a:lstStyle>
          <a:p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강습이용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 사용불가 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자유이용 가능</a:t>
            </a:r>
            <a:endParaRPr lang="ko-KR" altLang="ko-KR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17" name="텍스트 개체 틀 16"/>
          <p:cNvSpPr>
            <a:spLocks noGrp="1"/>
          </p:cNvSpPr>
          <p:nvPr>
            <p:ph type="body" sz="quarter" idx="11"/>
          </p:nvPr>
        </p:nvSpPr>
        <p:spPr>
          <a:xfrm>
            <a:off x="1209368" y="896597"/>
            <a:ext cx="9674222" cy="316075"/>
          </a:xfrm>
        </p:spPr>
        <p:txBody>
          <a:bodyPr/>
          <a:lstStyle/>
          <a:p>
            <a:pPr lvl="0"/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- </a:t>
            </a:r>
            <a:r>
              <a:rPr lang="ko-KR" altLang="en-US" sz="20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강습이용은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사용 가능한 시간이 아니므로 </a:t>
            </a:r>
            <a:r>
              <a:rPr lang="ko-KR" altLang="en-US" sz="20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자유이용에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한하여 가능합니다</a:t>
            </a:r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20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32622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56117" y="1360449"/>
            <a:ext cx="11880000" cy="5400000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제목 14"/>
          <p:cNvSpPr txBox="1">
            <a:spLocks/>
          </p:cNvSpPr>
          <p:nvPr/>
        </p:nvSpPr>
        <p:spPr>
          <a:xfrm>
            <a:off x="1209368" y="397321"/>
            <a:ext cx="7948918" cy="480131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j-cs"/>
              </a:defRPr>
            </a:lvl1pPr>
          </a:lstStyle>
          <a:p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강습이용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 사용가능 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강습 또는 자유이용 가능</a:t>
            </a:r>
            <a:endParaRPr lang="ko-KR" altLang="ko-KR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52"/>
          <a:stretch/>
        </p:blipFill>
        <p:spPr>
          <a:xfrm>
            <a:off x="351358" y="1449659"/>
            <a:ext cx="11502388" cy="5163015"/>
          </a:xfrm>
          <a:prstGeom prst="rect">
            <a:avLst/>
          </a:prstGeom>
        </p:spPr>
      </p:pic>
      <p:sp>
        <p:nvSpPr>
          <p:cNvPr id="14" name="텍스트 개체 틀 16"/>
          <p:cNvSpPr>
            <a:spLocks noGrp="1"/>
          </p:cNvSpPr>
          <p:nvPr>
            <p:ph type="body" sz="quarter" idx="11"/>
          </p:nvPr>
        </p:nvSpPr>
        <p:spPr>
          <a:xfrm>
            <a:off x="1209368" y="896597"/>
            <a:ext cx="9674222" cy="316075"/>
          </a:xfrm>
        </p:spPr>
        <p:txBody>
          <a:bodyPr/>
          <a:lstStyle/>
          <a:p>
            <a:pPr lvl="0"/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- 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강습이 가능한 시간이므로 강습 및 </a:t>
            </a:r>
            <a:r>
              <a:rPr lang="ko-KR" altLang="en-US" sz="20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자유이용이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모두 가능합니다</a:t>
            </a:r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20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17" name="텍스트 개체 틀 15"/>
          <p:cNvSpPr>
            <a:spLocks noGrp="1"/>
          </p:cNvSpPr>
          <p:nvPr>
            <p:ph type="body" sz="quarter" idx="10"/>
          </p:nvPr>
        </p:nvSpPr>
        <p:spPr>
          <a:xfrm>
            <a:off x="223023" y="387310"/>
            <a:ext cx="1008648" cy="475810"/>
          </a:xfrm>
        </p:spPr>
        <p:txBody>
          <a:bodyPr/>
          <a:lstStyle/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3-2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98740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4"/>
          <p:cNvSpPr>
            <a:spLocks noGrp="1"/>
          </p:cNvSpPr>
          <p:nvPr>
            <p:ph type="title"/>
          </p:nvPr>
        </p:nvSpPr>
        <p:spPr>
          <a:xfrm>
            <a:off x="1209369" y="386169"/>
            <a:ext cx="4778836" cy="480131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타석 배정</a:t>
            </a:r>
            <a:endParaRPr lang="ko-KR" altLang="ko-KR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56117" y="1360449"/>
            <a:ext cx="11880000" cy="5400000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텍스트 개체 틀 15"/>
          <p:cNvSpPr>
            <a:spLocks noGrp="1"/>
          </p:cNvSpPr>
          <p:nvPr>
            <p:ph type="body" sz="quarter" idx="10"/>
          </p:nvPr>
        </p:nvSpPr>
        <p:spPr>
          <a:xfrm>
            <a:off x="418265" y="398461"/>
            <a:ext cx="858010" cy="475810"/>
          </a:xfrm>
        </p:spPr>
        <p:txBody>
          <a:bodyPr/>
          <a:lstStyle/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함초롬바탕" panose="02030504000101010101" pitchFamily="18" charset="-127"/>
              </a:rPr>
              <a:t>4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00" y="1546245"/>
            <a:ext cx="11502000" cy="5066428"/>
          </a:xfrm>
          <a:prstGeom prst="rect">
            <a:avLst/>
          </a:prstGeom>
        </p:spPr>
      </p:pic>
      <p:sp>
        <p:nvSpPr>
          <p:cNvPr id="11" name="텍스트 개체 틀 16"/>
          <p:cNvSpPr>
            <a:spLocks noGrp="1"/>
          </p:cNvSpPr>
          <p:nvPr>
            <p:ph type="body" sz="quarter" idx="11"/>
          </p:nvPr>
        </p:nvSpPr>
        <p:spPr>
          <a:xfrm>
            <a:off x="1209368" y="896597"/>
            <a:ext cx="9674222" cy="316075"/>
          </a:xfrm>
        </p:spPr>
        <p:txBody>
          <a:bodyPr/>
          <a:lstStyle/>
          <a:p>
            <a:pPr lvl="0"/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- 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활성화</a:t>
            </a:r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초록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색 타석</a:t>
            </a:r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되어 있는 </a:t>
            </a:r>
            <a:r>
              <a:rPr lang="ko-KR" altLang="en-US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빈 타석을 선택하여 타석을 배정합니다</a:t>
            </a:r>
            <a:r>
              <a:rPr lang="en-US" altLang="ko-KR" sz="20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20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437459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274795" y="2502067"/>
            <a:ext cx="5642410" cy="1463299"/>
            <a:chOff x="3274795" y="1970666"/>
            <a:chExt cx="5642410" cy="1463299"/>
          </a:xfrm>
        </p:grpSpPr>
        <p:sp>
          <p:nvSpPr>
            <p:cNvPr id="7" name="TextBox 6"/>
            <p:cNvSpPr txBox="1"/>
            <p:nvPr/>
          </p:nvSpPr>
          <p:spPr>
            <a:xfrm>
              <a:off x="3274795" y="2676835"/>
              <a:ext cx="5642410" cy="7571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lvl1pPr lvl="0" algn="ctr">
                <a:lnSpc>
                  <a:spcPct val="90000"/>
                </a:lnSpc>
                <a:spcBef>
                  <a:spcPct val="0"/>
                </a:spcBef>
                <a:buNone/>
                <a:defRPr sz="4000">
                  <a:ln>
                    <a:gradFill>
                      <a:gsLst>
                        <a:gs pos="0">
                          <a:srgbClr val="EF7B36">
                            <a:alpha val="30000"/>
                          </a:srgbClr>
                        </a:gs>
                        <a:gs pos="100000">
                          <a:srgbClr val="D9A78A">
                            <a:alpha val="30000"/>
                          </a:srgbClr>
                        </a:gs>
                      </a:gsLst>
                      <a:lin ang="5400000" scaled="1"/>
                    </a:gradFill>
                  </a:ln>
                  <a:gradFill>
                    <a:gsLst>
                      <a:gs pos="0">
                        <a:srgbClr val="EF7B36"/>
                      </a:gs>
                      <a:gs pos="100000">
                        <a:srgbClr val="D9A78A"/>
                      </a:gs>
                    </a:gsLst>
                    <a:lin ang="5400000" scaled="1"/>
                  </a:gradFill>
                  <a:latin typeface="나눔고딕 ExtraBold" panose="020D0904000000000000" pitchFamily="50" charset="-127"/>
                  <a:ea typeface="나눔고딕 ExtraBold" panose="020D0904000000000000" pitchFamily="50" charset="-127"/>
                </a:defRPr>
              </a:lvl1pPr>
            </a:lstStyle>
            <a:p>
              <a:pPr lvl="0" algn="ctr"/>
              <a:r>
                <a:rPr lang="ko-KR" altLang="en-US" sz="4800" dirty="0" smtClean="0">
                  <a:ln>
                    <a:solidFill>
                      <a:schemeClr val="tx1">
                        <a:lumMod val="75000"/>
                        <a:lumOff val="25000"/>
                        <a:alpha val="30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함초롬바탕" panose="02030504000101010101" pitchFamily="18" charset="-127"/>
                </a:rPr>
                <a:t>감사합니다</a:t>
              </a:r>
              <a:r>
                <a:rPr lang="en-US" altLang="ko-KR" sz="4800" dirty="0" smtClean="0">
                  <a:ln>
                    <a:solidFill>
                      <a:schemeClr val="tx1">
                        <a:lumMod val="75000"/>
                        <a:lumOff val="25000"/>
                        <a:alpha val="30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sz="4800" dirty="0">
                <a:ln>
                  <a:solidFill>
                    <a:schemeClr val="tx1">
                      <a:lumMod val="75000"/>
                      <a:lumOff val="25000"/>
                      <a:alpha val="3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5267325" y="1982781"/>
              <a:ext cx="1695450" cy="31432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3050" y="1970666"/>
              <a:ext cx="1524000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chemeClr val="bg1">
                        <a:lumMod val="95000"/>
                        <a:alpha val="30000"/>
                      </a:schemeClr>
                    </a:solidFill>
                  </a:ln>
                  <a:solidFill>
                    <a:schemeClr val="bg1">
                      <a:lumMod val="95000"/>
                    </a:schemeClr>
                  </a:solidFill>
                </a:rPr>
                <a:t>Presentation</a:t>
              </a:r>
              <a:endParaRPr lang="ko-KR" altLang="en-US" sz="1400" dirty="0">
                <a:ln>
                  <a:solidFill>
                    <a:schemeClr val="bg1">
                      <a:lumMod val="9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6" y="6509239"/>
            <a:ext cx="2810976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타원 10"/>
          <p:cNvSpPr/>
          <p:nvPr/>
        </p:nvSpPr>
        <p:spPr>
          <a:xfrm>
            <a:off x="5122360" y="4371278"/>
            <a:ext cx="1958665" cy="1717287"/>
          </a:xfrm>
          <a:prstGeom prst="ellipse">
            <a:avLst/>
          </a:prstGeom>
          <a:blipFill>
            <a:blip r:embed="rId3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84243397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2081</TotalTime>
  <Words>86</Words>
  <Application>Microsoft Office PowerPoint</Application>
  <PresentationFormat>와이드스크린</PresentationFormat>
  <Paragraphs>19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HY헤드라인M</vt:lpstr>
      <vt:lpstr>맑은 고딕</vt:lpstr>
      <vt:lpstr>Arial</vt:lpstr>
      <vt:lpstr>Wingdings</vt:lpstr>
      <vt:lpstr>나눔고딕</vt:lpstr>
      <vt:lpstr>함초롬바탕</vt:lpstr>
      <vt:lpstr>나눔고딕 Light</vt:lpstr>
      <vt:lpstr>Office 테마</vt:lpstr>
      <vt:lpstr>[ 골프타석 무인발급 시스템 사용 매뉴얼 ]</vt:lpstr>
      <vt:lpstr>회원 확인 터치</vt:lpstr>
      <vt:lpstr>바코드리더기 회원카드 찍기</vt:lpstr>
      <vt:lpstr>PowerPoint 프레젠테이션</vt:lpstr>
      <vt:lpstr>PowerPoint 프레젠테이션</vt:lpstr>
      <vt:lpstr>타석 배정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이의헌</dc:creator>
  <cp:lastModifiedBy>Windows 사용자</cp:lastModifiedBy>
  <cp:revision>90</cp:revision>
  <dcterms:created xsi:type="dcterms:W3CDTF">2016-04-14T13:51:37Z</dcterms:created>
  <dcterms:modified xsi:type="dcterms:W3CDTF">2020-11-19T00:16:54Z</dcterms:modified>
</cp:coreProperties>
</file>